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8" r:id="rId4"/>
    <p:sldId id="269" r:id="rId5"/>
    <p:sldId id="266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81" r:id="rId14"/>
    <p:sldId id="278" r:id="rId15"/>
    <p:sldId id="277" r:id="rId16"/>
    <p:sldId id="27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2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8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3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2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4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4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9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6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28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8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3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1F36-12A1-49A6-9082-BCED467E0211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3826E-A3AA-46DD-9F7A-7008785D4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9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/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 번호 입력 후 로그인 버튼으로 로그인 가능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 버튼으로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 페이지로 이동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회원가입 버튼으로 회원가입 페이지로 이동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좌측 하단의 음량 조절 바를 통해 </a:t>
            </a:r>
            <a:r>
              <a:rPr lang="en-US" altLang="ko-KR" dirty="0" err="1" smtClean="0"/>
              <a:t>bgm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음량 조절 및 </a:t>
            </a:r>
            <a:r>
              <a:rPr lang="ko-KR" altLang="en-US" dirty="0" err="1" smtClean="0"/>
              <a:t>음소거</a:t>
            </a:r>
            <a:r>
              <a:rPr lang="ko-KR" altLang="en-US" dirty="0" smtClean="0"/>
              <a:t>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080679"/>
            <a:ext cx="7650480" cy="4164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382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>
            <a:normAutofit/>
          </a:bodyPr>
          <a:lstStyle/>
          <a:p>
            <a:r>
              <a:rPr lang="ko-KR" altLang="en-US" sz="2700" dirty="0" err="1"/>
              <a:t>인게임</a:t>
            </a:r>
            <a:r>
              <a:rPr lang="en-US" altLang="ko-KR" sz="2700" dirty="0"/>
              <a:t>(</a:t>
            </a:r>
            <a:r>
              <a:rPr lang="ko-KR" altLang="en-US" sz="2700" dirty="0"/>
              <a:t>나쁜 다람쥐</a:t>
            </a:r>
            <a:r>
              <a:rPr lang="en-US" altLang="ko-KR" sz="2700" dirty="0"/>
              <a:t>) - </a:t>
            </a:r>
            <a:r>
              <a:rPr lang="en-US" altLang="ko-KR" sz="2700" dirty="0" smtClean="0"/>
              <a:t>2</a:t>
            </a:r>
            <a:endParaRPr lang="ko-KR" altLang="en-US" sz="27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440554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에너지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에너지 버튼을 클릭 시 일정 시간 후 에너지 </a:t>
            </a:r>
            <a:r>
              <a:rPr lang="en-US" altLang="ko-KR" dirty="0" smtClean="0"/>
              <a:t>1 </a:t>
            </a:r>
            <a:r>
              <a:rPr lang="ko-KR" altLang="en-US" dirty="0" smtClean="0"/>
              <a:t>회복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에너지는 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까지 보유 가능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킬 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에너지가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일 경우</a:t>
            </a:r>
            <a:r>
              <a:rPr lang="en-US" altLang="ko-KR" dirty="0"/>
              <a:t> </a:t>
            </a:r>
            <a:r>
              <a:rPr lang="ko-KR" altLang="en-US" dirty="0" smtClean="0"/>
              <a:t>상대방 캠을 잡아 밑으로 드래그 해 처치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에너지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소모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처치 시 킬 모션 출력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긴급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게임 시작 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분간 긴급 버튼 비활성화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긴급 버튼 클릭 시 긴급 투표 창 출력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미니맵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우측 하단의 </a:t>
            </a:r>
            <a:r>
              <a:rPr lang="ko-KR" altLang="en-US" dirty="0" err="1" smtClean="0"/>
              <a:t>미니맵을</a:t>
            </a:r>
            <a:r>
              <a:rPr lang="ko-KR" altLang="en-US" dirty="0" smtClean="0"/>
              <a:t> 클릭 해 해당 </a:t>
            </a:r>
            <a:r>
              <a:rPr lang="ko-KR" altLang="en-US" dirty="0" err="1" smtClean="0"/>
              <a:t>맵으로</a:t>
            </a:r>
            <a:r>
              <a:rPr lang="ko-KR" altLang="en-US" dirty="0" smtClean="0"/>
              <a:t> 이동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승리 조건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착한 다람쥐를 처치해 한 명만 남을 시 승리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긴급 투표 및 최종 투표에서 최종 지목 되지 않을 시 승리</a:t>
            </a:r>
            <a:r>
              <a:rPr lang="en-US" altLang="ko-KR" dirty="0" smtClean="0"/>
              <a:t>.</a:t>
            </a:r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21" y="1103580"/>
            <a:ext cx="7584241" cy="4119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154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>
            <a:normAutofit/>
          </a:bodyPr>
          <a:lstStyle/>
          <a:p>
            <a:r>
              <a:rPr lang="ko-KR" altLang="en-US" sz="2700" dirty="0" err="1" smtClean="0"/>
              <a:t>인게임</a:t>
            </a:r>
            <a:r>
              <a:rPr lang="en-US" altLang="ko-KR" sz="2700" dirty="0" smtClean="0"/>
              <a:t>(</a:t>
            </a:r>
            <a:r>
              <a:rPr lang="ko-KR" altLang="en-US" sz="2700" dirty="0" smtClean="0"/>
              <a:t>착한 다람쥐</a:t>
            </a:r>
            <a:r>
              <a:rPr lang="en-US" altLang="ko-KR" sz="2700" dirty="0" smtClean="0"/>
              <a:t>) - 1</a:t>
            </a:r>
            <a:endParaRPr lang="ko-KR" altLang="en-US" sz="27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게임 시작 시 착한 다람쥐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나쁜 다람쥐 여부 출력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25" y="1103580"/>
            <a:ext cx="7623631" cy="4119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352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>
            <a:normAutofit/>
          </a:bodyPr>
          <a:lstStyle/>
          <a:p>
            <a:r>
              <a:rPr lang="ko-KR" altLang="en-US" sz="2700" dirty="0" err="1"/>
              <a:t>인게임</a:t>
            </a:r>
            <a:r>
              <a:rPr lang="en-US" altLang="ko-KR" sz="2700" dirty="0"/>
              <a:t>(</a:t>
            </a:r>
            <a:r>
              <a:rPr lang="ko-KR" altLang="en-US" sz="2700" dirty="0"/>
              <a:t>착한 다람쥐</a:t>
            </a:r>
            <a:r>
              <a:rPr lang="en-US" altLang="ko-KR" sz="2700" dirty="0"/>
              <a:t>) - </a:t>
            </a:r>
            <a:r>
              <a:rPr lang="en-US" altLang="ko-KR" sz="2700" dirty="0" smtClean="0"/>
              <a:t>2</a:t>
            </a:r>
            <a:endParaRPr lang="ko-KR" altLang="en-US" sz="27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438778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에너지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에너지 버튼을 클릭 시 일정 시간 후 에너지 </a:t>
            </a:r>
            <a:r>
              <a:rPr lang="en-US" altLang="ko-KR" dirty="0" smtClean="0"/>
              <a:t>1 </a:t>
            </a:r>
            <a:r>
              <a:rPr lang="ko-KR" altLang="en-US" dirty="0" smtClean="0"/>
              <a:t>회복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에너지는 최대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까지 보유 가능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긴급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게임 시작 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분간 긴급 버튼 비활성화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긴급 버튼 클릭 시 긴급 투표 창 출력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창고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도토리 보유 시 창고 버튼 활성화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창고 버튼을 클릭 시 일정 시간 후 도토리를 저장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미니맵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우측 하단의 </a:t>
            </a:r>
            <a:r>
              <a:rPr lang="ko-KR" altLang="en-US" dirty="0" err="1" smtClean="0"/>
              <a:t>미니맵을</a:t>
            </a:r>
            <a:r>
              <a:rPr lang="ko-KR" altLang="en-US" dirty="0" smtClean="0"/>
              <a:t> 클릭 해 해당 </a:t>
            </a:r>
            <a:r>
              <a:rPr lang="ko-KR" altLang="en-US" dirty="0" err="1" smtClean="0"/>
              <a:t>맵으로</a:t>
            </a:r>
            <a:r>
              <a:rPr lang="ko-KR" altLang="en-US" dirty="0" smtClean="0"/>
              <a:t> 이동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승리 조건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시간 안에 도토리 할당량을 모두 채울 시 승리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투표에서 나쁜 다람쥐를 최종 지목해 맞출 시 승리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39" y="1103580"/>
            <a:ext cx="7575804" cy="4119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574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>
            <a:normAutofit/>
          </a:bodyPr>
          <a:lstStyle/>
          <a:p>
            <a:r>
              <a:rPr lang="ko-KR" altLang="en-US" sz="2700" dirty="0" err="1"/>
              <a:t>인게임</a:t>
            </a:r>
            <a:r>
              <a:rPr lang="en-US" altLang="ko-KR" sz="2700" dirty="0"/>
              <a:t>(</a:t>
            </a:r>
            <a:r>
              <a:rPr lang="ko-KR" altLang="en-US" sz="2700" dirty="0"/>
              <a:t>착한 다람쥐</a:t>
            </a:r>
            <a:r>
              <a:rPr lang="en-US" altLang="ko-KR" sz="2700" dirty="0"/>
              <a:t>) - </a:t>
            </a:r>
            <a:r>
              <a:rPr lang="en-US" altLang="ko-KR" sz="2700" dirty="0" smtClean="0"/>
              <a:t>3</a:t>
            </a:r>
            <a:endParaRPr lang="ko-KR" altLang="en-US" sz="27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미니게임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맵 별로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미니게임 존재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아이콘 클릭 시 미니 게임 플레이</a:t>
            </a:r>
            <a:r>
              <a:rPr lang="en-US" altLang="ko-KR" dirty="0"/>
              <a:t>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미니게임 플레이 시 에너지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소모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각 미니게임 </a:t>
            </a:r>
            <a:r>
              <a:rPr lang="ko-KR" altLang="en-US" dirty="0" err="1" smtClean="0"/>
              <a:t>클리어</a:t>
            </a:r>
            <a:r>
              <a:rPr lang="ko-KR" altLang="en-US" dirty="0" smtClean="0"/>
              <a:t> 조건에 맞춰  </a:t>
            </a:r>
            <a:r>
              <a:rPr lang="ko-KR" altLang="en-US" dirty="0" err="1" smtClean="0"/>
              <a:t>클리어</a:t>
            </a:r>
            <a:r>
              <a:rPr lang="ko-KR" altLang="en-US" dirty="0" smtClean="0"/>
              <a:t> 시 도토리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획득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39" y="1111252"/>
            <a:ext cx="7575804" cy="4103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850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 smtClean="0"/>
              <a:t>긴급 투표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긴급 투표 </a:t>
            </a:r>
            <a:r>
              <a:rPr lang="en-US" altLang="ko-KR" dirty="0" smtClean="0"/>
              <a:t>: 60</a:t>
            </a:r>
            <a:r>
              <a:rPr lang="ko-KR" altLang="en-US" dirty="0" smtClean="0"/>
              <a:t>초간 투표 진행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모두 투표 완료 시 바로 결과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의심되는 플레이어의 닉네임을 클릭해 투표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최다득표 시 킬 처리</a:t>
            </a:r>
            <a:r>
              <a:rPr lang="en-US" altLang="ko-KR" dirty="0" smtClean="0"/>
              <a:t>. </a:t>
            </a:r>
            <a:r>
              <a:rPr lang="ko-KR" altLang="en-US" dirty="0" smtClean="0"/>
              <a:t>득표수가 같을 시 투표 무효 처리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투표 이후 수정 불가능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51" y="1103580"/>
            <a:ext cx="7555980" cy="4119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304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 smtClean="0"/>
              <a:t>최종 투표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최종 투표 </a:t>
            </a:r>
            <a:r>
              <a:rPr lang="en-US" altLang="ko-KR" dirty="0" smtClean="0"/>
              <a:t>: 60</a:t>
            </a:r>
            <a:r>
              <a:rPr lang="ko-KR" altLang="en-US" dirty="0" smtClean="0"/>
              <a:t>초간 투표 진행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모두 투표 완료 시 바로 결과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의심 되는 플레이어의 닉네임을 클릭해 투표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나쁜 다람쥐가 </a:t>
            </a:r>
            <a:r>
              <a:rPr lang="ko-KR" altLang="en-US" dirty="0" smtClean="0"/>
              <a:t>최다 득표일 경우</a:t>
            </a:r>
            <a:r>
              <a:rPr lang="en-US" altLang="ko-KR" dirty="0" smtClean="0"/>
              <a:t> </a:t>
            </a:r>
            <a:r>
              <a:rPr lang="ko-KR" altLang="en-US" dirty="0" smtClean="0"/>
              <a:t>착한 다람쥐 승리</a:t>
            </a:r>
            <a:r>
              <a:rPr lang="en-US" altLang="ko-KR" dirty="0" smtClean="0"/>
              <a:t>. </a:t>
            </a:r>
            <a:r>
              <a:rPr lang="ko-KR" altLang="en-US" dirty="0" smtClean="0"/>
              <a:t>득표수가 같을 시 투표 무효 처리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투표 이후 수정 불가능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39" y="1106804"/>
            <a:ext cx="7575804" cy="41125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6739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 smtClean="0"/>
              <a:t>게임 종료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결과 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플레이어 별 도토리 저장 개수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나쁜 다람쥐 및 착한 다람쥐 승리 여부 출력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로비로 돌아가기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로비로 돌아가기 버튼 클릭 시 게임 대기실로 이동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39" y="1106254"/>
            <a:ext cx="7575804" cy="41136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980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찾기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smtClean="0"/>
              <a:t>찾기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이름 및 이메일을 입력 후 찾기 버튼 클릭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이름과 이메일 정보가 일치한다면 해당 이메일로 아이디 정보 전송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비밀번호 찾기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비밀번호 찾기를 클릭 시 아이디 및 이메일 입력 폼으로 변경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뒤로가기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뒤로가기</a:t>
            </a:r>
            <a:r>
              <a:rPr lang="ko-KR" altLang="en-US" dirty="0" smtClean="0"/>
              <a:t> 버튼을 클릭 시 메인 화면으로 이동</a:t>
            </a:r>
          </a:p>
          <a:p>
            <a:endParaRPr lang="ko-KR" altLang="en-US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090466"/>
            <a:ext cx="7650480" cy="4145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483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smtClean="0"/>
              <a:t>찾기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아이디 찾기를 클릭 시 이름 및 이메일 입력 폼으로 변경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비밀번호 찾기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아이디 및 이메일을 입력 후 찾기 버튼 클릭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아이디와 이메일 정보가 일치한다면 해당 이메일로 임시 비밀번호 전송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뒤로가기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뒤로가기</a:t>
            </a:r>
            <a:r>
              <a:rPr lang="ko-KR" altLang="en-US" dirty="0" smtClean="0"/>
              <a:t> 버튼을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메인 화면으로 이동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088971"/>
            <a:ext cx="7650480" cy="414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674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 smtClean="0"/>
              <a:t>대기실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4699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참가하기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참가하기 버튼 클릭 시 해당 방으로 이동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방이 비밀 방이라면 비밀번호 입력 폼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비밀번호가 일치한다면 해당 방으로 이동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새로 고침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기본적으로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초마다 방 새로 고침 시도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 고침 버튼 클릭 시 즉시 방 목록을 불러옴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방 만들기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방 만들기 버튼 클릭 시 방 생성 폼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비밀번호 방 클릭 시 비밀번호 입력 폼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방 만들기 버튼을 클릭 해 방 생성</a:t>
            </a:r>
            <a:r>
              <a:rPr lang="en-US" altLang="ko-KR" dirty="0"/>
              <a:t> </a:t>
            </a:r>
            <a:r>
              <a:rPr lang="ko-KR" altLang="en-US" dirty="0" smtClean="0"/>
              <a:t>후 생성한 방으로 이동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로그아웃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로그아웃 버튼 클릭 시 로그아웃처리 및 메인 화면으로 이동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햄버거 버튼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햄버거 버튼을 클릭 시 마이 페이지 사이드 바 출력</a:t>
            </a:r>
            <a:endParaRPr lang="en-US" altLang="ko-KR" dirty="0" smtClean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086791"/>
            <a:ext cx="7650480" cy="41526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388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/>
          <a:lstStyle/>
          <a:p>
            <a:r>
              <a:rPr lang="ko-KR" altLang="en-US" dirty="0" smtClean="0"/>
              <a:t>닉네임 변경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닉네임 변경 버튼 클릭 시 닉네임 변경 폼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변경하기 버튼을 클릭 시 </a:t>
            </a:r>
            <a:r>
              <a:rPr lang="ko-KR" altLang="en-US" dirty="0" smtClean="0"/>
              <a:t>닉네임 중복 여부 확인 후</a:t>
            </a:r>
            <a:r>
              <a:rPr lang="ko-KR" altLang="en-US" dirty="0" smtClean="0"/>
              <a:t> 닉네임 변경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비밀번호 변경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비밀번호 변경 버튼 클릭 시 비밀번호 변경 폼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 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 비밀번호 확인 입력 후 변경하기 버튼을 클릭 시 일치 여부 확인 후 비밀번호 변경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회원 탈퇴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탈퇴 버튼 클릭 시 회원 탈퇴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창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 클릭 시 회원 탈퇴 처리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101740"/>
            <a:ext cx="7650480" cy="4122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402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친구 목록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친구 닉네임 클릭 시</a:t>
            </a:r>
            <a:r>
              <a:rPr lang="en-US" altLang="ko-KR" dirty="0"/>
              <a:t> </a:t>
            </a:r>
            <a:r>
              <a:rPr lang="ko-KR" altLang="en-US" dirty="0" smtClean="0"/>
              <a:t>채팅 창 출력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따라 가기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따라가기 클릭 시 해당 친구가 접속한 방으로 이동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게임 중일 경우 따라가기 실패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친구 삭제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친구 삭제 버튼 클릭 시 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창 출력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 클릭 시 친구 삭제 처리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친구 요청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닉네임 입력 후 보내기 버튼 클릭 시 닉네임 여부 확인 후 친구 요청 전송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28" y="1101740"/>
            <a:ext cx="7643626" cy="4122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518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 err="1" smtClean="0"/>
              <a:t>미리보기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/>
          <a:lstStyle/>
          <a:p>
            <a:r>
              <a:rPr lang="ko-KR" altLang="en-US" dirty="0" smtClean="0"/>
              <a:t>방 입장 전 본인의 캠 화면을 미리 확인 가능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게임에 입장하기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게임에 입장하기 버튼 클릭 시 게임 대기실로 이동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21" y="1101740"/>
            <a:ext cx="7622839" cy="4122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918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/>
          <a:lstStyle/>
          <a:p>
            <a:r>
              <a:rPr lang="ko-KR" altLang="en-US" dirty="0" smtClean="0"/>
              <a:t>게임 대기실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게임 설명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게임 대기실 입장 시 게임설명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창 출력</a:t>
            </a:r>
            <a:r>
              <a:rPr lang="en-US" altLang="ko-KR" dirty="0" smtClean="0"/>
              <a:t>. X </a:t>
            </a:r>
            <a:r>
              <a:rPr lang="ko-KR" altLang="en-US" dirty="0" smtClean="0"/>
              <a:t>버튼 및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창 바깥을 클릭 시 창 닫기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게임 시작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방장일 경우 게임 시작 버튼 활성화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게임 시작 버튼 클릭 시 게임 시작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나가기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나가기 버튼 클릭 시 대기실로 이동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게임 설명 버튼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클릭 시 게임 설명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창 출력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유저 입장 시 다람쥐 그림이 있는 부분에 캠 화면 출력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1" y="1103580"/>
            <a:ext cx="7650480" cy="4119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060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0348" y="2057400"/>
            <a:ext cx="3932237" cy="381158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게임 시작 시 착한 다람쥐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나쁜 다람쥐 여부 출력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" name="그림 개체 틀 9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97" y="1103580"/>
            <a:ext cx="7528487" cy="4119028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40348" y="457200"/>
            <a:ext cx="3932237" cy="1600200"/>
          </a:xfrm>
        </p:spPr>
        <p:txBody>
          <a:bodyPr>
            <a:normAutofit/>
          </a:bodyPr>
          <a:lstStyle/>
          <a:p>
            <a:r>
              <a:rPr lang="ko-KR" altLang="en-US" sz="2700" dirty="0" err="1"/>
              <a:t>인게임</a:t>
            </a:r>
            <a:r>
              <a:rPr lang="en-US" altLang="ko-KR" sz="2700" dirty="0"/>
              <a:t>(</a:t>
            </a:r>
            <a:r>
              <a:rPr lang="ko-KR" altLang="en-US" sz="2700" dirty="0"/>
              <a:t>나쁜 다람쥐</a:t>
            </a:r>
            <a:r>
              <a:rPr lang="en-US" altLang="ko-KR" sz="2700" dirty="0"/>
              <a:t>) - </a:t>
            </a:r>
            <a:r>
              <a:rPr lang="en-US" altLang="ko-KR" sz="2700" dirty="0" smtClean="0"/>
              <a:t>1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49079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843</Words>
  <Application>Microsoft Office PowerPoint</Application>
  <PresentationFormat>와이드스크린</PresentationFormat>
  <Paragraphs>90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메인 화면</vt:lpstr>
      <vt:lpstr>ID찾기</vt:lpstr>
      <vt:lpstr>비밀번호 찾기</vt:lpstr>
      <vt:lpstr>대기실</vt:lpstr>
      <vt:lpstr>마이페이지 - 1</vt:lpstr>
      <vt:lpstr>마이페이지 - 2</vt:lpstr>
      <vt:lpstr>미리보기</vt:lpstr>
      <vt:lpstr>게임 대기실</vt:lpstr>
      <vt:lpstr>인게임(나쁜 다람쥐) - 1</vt:lpstr>
      <vt:lpstr>인게임(나쁜 다람쥐) - 2</vt:lpstr>
      <vt:lpstr>인게임(착한 다람쥐) - 1</vt:lpstr>
      <vt:lpstr>인게임(착한 다람쥐) - 2</vt:lpstr>
      <vt:lpstr>인게임(착한 다람쥐) - 3</vt:lpstr>
      <vt:lpstr>긴급 투표</vt:lpstr>
      <vt:lpstr>최종 투표</vt:lpstr>
      <vt:lpstr>게임 종료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화면</dc:title>
  <dc:creator>SSAFY</dc:creator>
  <cp:lastModifiedBy>SSAFY</cp:lastModifiedBy>
  <cp:revision>65</cp:revision>
  <dcterms:created xsi:type="dcterms:W3CDTF">2025-02-20T12:35:16Z</dcterms:created>
  <dcterms:modified xsi:type="dcterms:W3CDTF">2025-02-20T13:41:20Z</dcterms:modified>
</cp:coreProperties>
</file>